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71" r:id="rId5"/>
    <p:sldId id="276" r:id="rId6"/>
    <p:sldId id="275" r:id="rId7"/>
    <p:sldId id="27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9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8D639-0420-489B-A79E-842D5614CC1A}" type="datetimeFigureOut">
              <a:rPr lang="en-AU" smtClean="0"/>
              <a:t>6/01/2025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86A347-6AC5-48D2-BF68-F43CE8EC7C6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7031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3BC-3E5B-45CA-AD26-376F8527C7BB}" type="datetime2">
              <a:rPr lang="en-AU" smtClean="0"/>
              <a:t>Monday, 6 January 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en-US"/>
              <a:t>Philip R Mann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04E99-EAF3-4C28-BDE1-2E54A59208C0}" type="datetime2">
              <a:rPr lang="en-AU" smtClean="0"/>
              <a:t>Monday, 6 January 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Philip R Mann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EBA4-57EA-4CFB-8C61-0EB0B5E04965}" type="datetime2">
              <a:rPr lang="en-AU" smtClean="0"/>
              <a:t>Monday, 6 January 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Philip R Mann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31CE8-A5DC-4351-9FD7-44C87F7D7E52}" type="datetime2">
              <a:rPr lang="en-AU" smtClean="0"/>
              <a:t>Monday, 6 January 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Philip R Mann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6B1C-851A-4D3C-8F80-2C112660801A}" type="datetime2">
              <a:rPr lang="en-AU" smtClean="0"/>
              <a:t>Monday, 6 January 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Philip R Mann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01A72-E6F6-4166-933E-275BC46E2C49}" type="datetime2">
              <a:rPr lang="en-AU" smtClean="0"/>
              <a:t>Monday, 6 January 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Philip R Mann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AF50E-97BC-49BA-9819-F06C382A11D7}" type="datetime2">
              <a:rPr lang="en-AU" smtClean="0"/>
              <a:t>Monday, 6 January 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Philip R Mann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89B6-C6DD-47D8-A2D6-C6E41711DF7E}" type="datetime2">
              <a:rPr lang="en-AU" smtClean="0"/>
              <a:t>Monday, 6 January 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Philip R Mann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D5780-D05A-4128-A844-3E0F5A403657}" type="datetime2">
              <a:rPr lang="en-AU" smtClean="0"/>
              <a:t>Monday, 6 January 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Philip R Mann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B3729-DB92-4F7C-A1D9-A81FF51B1848}" type="datetime2">
              <a:rPr lang="en-AU" smtClean="0"/>
              <a:t>Monday, 6 January 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Philip R Mann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10488065-932E-47D9-8598-93DC104665B4}" type="datetime2">
              <a:rPr lang="en-AU" smtClean="0"/>
              <a:t>Monday, 6 January 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US"/>
              <a:t>Philip R Mann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43C07-F80B-4B35-AC45-5EFDA142FAF2}" type="datetime2">
              <a:rPr lang="en-AU" smtClean="0"/>
              <a:t>Monday, 6 January 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Philip R Mann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cestry.com.au/family-tree/person/tree/75809606/person/42461769176" TargetMode="External"/><Relationship Id="rId2" Type="http://schemas.openxmlformats.org/officeDocument/2006/relationships/hyperlink" Target="https://www.ancestry.com.au/family-tree/person/tree/75809606/person/20008100354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ncestry.com.au/family-tree/person/tree/75809606/person/42351722226" TargetMode="External"/><Relationship Id="rId4" Type="http://schemas.openxmlformats.org/officeDocument/2006/relationships/hyperlink" Target="https://www.ancestry.com.au/family-tree/person/tree/75809606/person/42461756573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hilipmann.com.au/" TargetMode="External"/><Relationship Id="rId2" Type="http://schemas.openxmlformats.org/officeDocument/2006/relationships/hyperlink" Target="mailto:philip@philipmann.com.au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2BB3F-471C-1025-FFCF-BC5D6E242E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243" y="802298"/>
            <a:ext cx="10358203" cy="2541431"/>
          </a:xfrm>
        </p:spPr>
        <p:txBody>
          <a:bodyPr/>
          <a:lstStyle/>
          <a:p>
            <a:r>
              <a:rPr lang="en-AU" dirty="0"/>
              <a:t>My Bohemian rhapsody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D5888B-7C02-EA0E-37AE-689F99CF54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Another generation found in my maternal line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9768C-962B-7993-B4B0-60BE243F4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C5FE-AD5F-4FE2-BF18-96E67914EBD1}" type="datetime2">
              <a:rPr lang="en-AU" smtClean="0"/>
              <a:t>Monday, 6 January 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0EA3A1-4C18-B408-8330-F997134CA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Philip R Mann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06A28-D446-FF4A-62ED-5B192F47C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37664" y="1256831"/>
            <a:ext cx="811019" cy="45719"/>
          </a:xfrm>
        </p:spPr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127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0EF77-F299-07DD-EFED-2CC5AA510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BOHEMIA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B56730-CC7A-4352-73C4-328242652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89B6-C6DD-47D8-A2D6-C6E41711DF7E}" type="datetime2">
              <a:rPr lang="en-AU" smtClean="0"/>
              <a:t>Monday, 6 January 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7DCBB3-0329-FD52-7605-BF6026665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Philip R Mann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A9DC11-0AF0-BB23-C2CF-6A6EAA31B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E2F2400-EABB-1D5C-F924-D79892DD48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9712" y="1853754"/>
            <a:ext cx="7486112" cy="425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714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2A45E-A4DD-0A91-DE41-269912496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err="1"/>
              <a:t>DISTRIcts</a:t>
            </a:r>
            <a:r>
              <a:rPr lang="en-AU" dirty="0"/>
              <a:t> of Liberec Region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56C94A-E08A-4958-40E3-123BB1989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89B6-C6DD-47D8-A2D6-C6E41711DF7E}" type="datetime2">
              <a:rPr lang="en-AU" smtClean="0"/>
              <a:t>Monday, 6 January 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CE32EC-E140-4C56-61AC-7AA78C6C0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Philip R Mann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45793A-E8FC-8A55-2173-61D5DDC86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00B9B0-803F-7E85-3406-4A355A287D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6150" y="2005452"/>
            <a:ext cx="4067988" cy="3971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023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756A1-F1F9-A4FF-238B-3ECDB2F25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MY MATERNAL LINE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6D6C2F-29B1-6940-E3CD-4D39340BF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C77E65-8451-2ED7-AF57-B8B00F679E47}"/>
              </a:ext>
            </a:extLst>
          </p:cNvPr>
          <p:cNvSpPr txBox="1"/>
          <p:nvPr/>
        </p:nvSpPr>
        <p:spPr>
          <a:xfrm>
            <a:off x="3274142" y="2027419"/>
            <a:ext cx="252765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Bef>
                <a:spcPts val="800"/>
              </a:spcBef>
              <a:spcAft>
                <a:spcPts val="400"/>
              </a:spcAft>
            </a:pPr>
            <a:r>
              <a:rPr lang="en-AU" sz="2000" dirty="0">
                <a:solidFill>
                  <a:srgbClr val="FF0000"/>
                </a:solidFill>
              </a:rPr>
              <a:t>Anna Theresia </a:t>
            </a:r>
            <a:r>
              <a:rPr lang="en-AU" sz="2000" dirty="0" err="1">
                <a:solidFill>
                  <a:srgbClr val="FF0000"/>
                </a:solidFill>
              </a:rPr>
              <a:t>Svarowsky</a:t>
            </a:r>
            <a:endParaRPr lang="en-AU" sz="2000" dirty="0">
              <a:solidFill>
                <a:srgbClr val="FF0000"/>
              </a:solidFill>
            </a:endParaRPr>
          </a:p>
          <a:p>
            <a:r>
              <a:rPr lang="en-AU" sz="1800" b="1" cap="all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B: </a:t>
            </a:r>
            <a:r>
              <a:rPr lang="en-AU" b="0" i="0" dirty="0">
                <a:solidFill>
                  <a:srgbClr val="202121"/>
                </a:solidFill>
                <a:effectLst/>
                <a:latin typeface="HeritageBody:Sans"/>
              </a:rPr>
              <a:t>5 March 1769, Brand, Bohemia.</a:t>
            </a:r>
            <a:endParaRPr lang="en-A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750"/>
              </a:spcBef>
            </a:pPr>
            <a:r>
              <a:rPr lang="en-AU" sz="1800" b="1" cap="all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D:</a:t>
            </a:r>
            <a:endParaRPr lang="en-A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A7F259-8250-D808-5229-77DDE696893D}"/>
              </a:ext>
            </a:extLst>
          </p:cNvPr>
          <p:cNvSpPr txBox="1"/>
          <p:nvPr/>
        </p:nvSpPr>
        <p:spPr>
          <a:xfrm>
            <a:off x="5703070" y="2010935"/>
            <a:ext cx="2518198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Bef>
                <a:spcPts val="800"/>
              </a:spcBef>
              <a:spcAft>
                <a:spcPts val="400"/>
              </a:spcAft>
            </a:pPr>
            <a:r>
              <a:rPr lang="en-AU" sz="2000" dirty="0">
                <a:solidFill>
                  <a:srgbClr val="FF0000"/>
                </a:solidFill>
              </a:rPr>
              <a:t>Maria Anna </a:t>
            </a:r>
            <a:r>
              <a:rPr lang="en-AU" sz="2000" dirty="0" err="1">
                <a:solidFill>
                  <a:srgbClr val="FF0000"/>
                </a:solidFill>
              </a:rPr>
              <a:t>Rößler</a:t>
            </a:r>
            <a:r>
              <a:rPr lang="en-AU" sz="2000" dirty="0">
                <a:solidFill>
                  <a:srgbClr val="FF0000"/>
                </a:solidFill>
              </a:rPr>
              <a:t> </a:t>
            </a:r>
          </a:p>
          <a:p>
            <a:r>
              <a:rPr lang="en-AU" sz="1800" b="1" cap="all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B: </a:t>
            </a:r>
            <a:r>
              <a:rPr lang="en-A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 September 1800, </a:t>
            </a:r>
            <a:r>
              <a:rPr lang="en-AU" b="0" i="0" dirty="0" err="1">
                <a:solidFill>
                  <a:srgbClr val="202121"/>
                </a:solidFill>
                <a:effectLst/>
                <a:latin typeface="HeritageBody:Sans"/>
              </a:rPr>
              <a:t>Schwarzbrunn</a:t>
            </a:r>
            <a:r>
              <a:rPr lang="en-AU" b="0" i="0" dirty="0">
                <a:solidFill>
                  <a:srgbClr val="202121"/>
                </a:solidFill>
                <a:effectLst/>
                <a:latin typeface="HeritageBody:Sans"/>
              </a:rPr>
              <a:t>, Bohemia.</a:t>
            </a:r>
            <a:endParaRPr lang="en-A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750"/>
              </a:spcBef>
            </a:pPr>
            <a:r>
              <a:rPr lang="en-AU" sz="1800" b="1" cap="all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D: </a:t>
            </a:r>
            <a:r>
              <a:rPr lang="en-AU" sz="1800" cap="all" dirty="0">
                <a:solidFill>
                  <a:srgbClr val="262626"/>
                </a:solidFill>
                <a:effectLst/>
                <a:latin typeface="HeritageBody:Sans"/>
                <a:ea typeface="Times New Roman" panose="02020603050405020304" pitchFamily="18" charset="0"/>
              </a:rPr>
              <a:t>2 </a:t>
            </a:r>
            <a:r>
              <a:rPr lang="en-AU" sz="1800" dirty="0">
                <a:solidFill>
                  <a:srgbClr val="262626"/>
                </a:solidFill>
                <a:effectLst/>
                <a:latin typeface="HeritageBody:Sans"/>
                <a:ea typeface="Times New Roman" panose="02020603050405020304" pitchFamily="18" charset="0"/>
              </a:rPr>
              <a:t>September </a:t>
            </a:r>
            <a:r>
              <a:rPr lang="en-AU" sz="1800" cap="all" dirty="0">
                <a:solidFill>
                  <a:srgbClr val="262626"/>
                </a:solidFill>
                <a:effectLst/>
                <a:latin typeface="HeritageBody:Sans"/>
                <a:ea typeface="Times New Roman" panose="02020603050405020304" pitchFamily="18" charset="0"/>
              </a:rPr>
              <a:t>1881,</a:t>
            </a:r>
            <a:r>
              <a:rPr lang="en-AU" sz="1800" b="1" cap="all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AU" b="0" i="0" dirty="0" err="1">
                <a:solidFill>
                  <a:srgbClr val="202121"/>
                </a:solidFill>
                <a:effectLst/>
                <a:latin typeface="HeritageBody:Sans"/>
              </a:rPr>
              <a:t>Marschowitz</a:t>
            </a:r>
            <a:r>
              <a:rPr lang="en-AU" b="0" i="0" dirty="0">
                <a:solidFill>
                  <a:srgbClr val="202121"/>
                </a:solidFill>
                <a:effectLst/>
                <a:latin typeface="HeritageBody:Sans"/>
              </a:rPr>
              <a:t>, </a:t>
            </a:r>
            <a:r>
              <a:rPr lang="en-AU" b="0" i="0" dirty="0" err="1">
                <a:solidFill>
                  <a:srgbClr val="202121"/>
                </a:solidFill>
                <a:effectLst/>
                <a:latin typeface="HeritageBody:Sans"/>
              </a:rPr>
              <a:t>Gablonz</a:t>
            </a:r>
            <a:r>
              <a:rPr lang="en-AU" b="0" i="0" dirty="0">
                <a:solidFill>
                  <a:srgbClr val="202121"/>
                </a:solidFill>
                <a:effectLst/>
                <a:latin typeface="HeritageBody:Sans"/>
              </a:rPr>
              <a:t>, Bohemia.</a:t>
            </a:r>
            <a:endParaRPr lang="en-A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EA0EC1-3A05-69D6-09D9-E5A0F34E8CC5}"/>
              </a:ext>
            </a:extLst>
          </p:cNvPr>
          <p:cNvSpPr txBox="1"/>
          <p:nvPr/>
        </p:nvSpPr>
        <p:spPr>
          <a:xfrm>
            <a:off x="8428077" y="2003077"/>
            <a:ext cx="2767584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Bef>
                <a:spcPts val="800"/>
              </a:spcBef>
              <a:spcAft>
                <a:spcPts val="400"/>
              </a:spcAft>
            </a:pPr>
            <a:r>
              <a:rPr lang="en-AU" sz="20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Maria Anna Fleischmann</a:t>
            </a:r>
            <a:endParaRPr lang="en-AU" sz="2000" dirty="0">
              <a:solidFill>
                <a:srgbClr val="FF0000"/>
              </a:solidFill>
            </a:endParaRPr>
          </a:p>
          <a:p>
            <a:r>
              <a:rPr lang="en-AU" sz="1800" b="1" cap="all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B:</a:t>
            </a:r>
            <a:r>
              <a:rPr lang="en-AU" sz="1800" dirty="0">
                <a:solidFill>
                  <a:srgbClr val="262626"/>
                </a:solidFill>
                <a:effectLst/>
                <a:latin typeface="HeritageBody:Sans"/>
                <a:ea typeface="Times New Roman" panose="02020603050405020304" pitchFamily="18" charset="0"/>
              </a:rPr>
              <a:t>23 May 1834, </a:t>
            </a:r>
            <a:r>
              <a:rPr lang="en-AU" sz="1800" dirty="0" err="1">
                <a:solidFill>
                  <a:srgbClr val="262626"/>
                </a:solidFill>
                <a:effectLst/>
                <a:latin typeface="HeritageBody:Sans"/>
                <a:ea typeface="Times New Roman" panose="02020603050405020304" pitchFamily="18" charset="0"/>
              </a:rPr>
              <a:t>Schwartzbrunn</a:t>
            </a:r>
            <a:r>
              <a:rPr lang="en-AU" sz="1800" dirty="0">
                <a:solidFill>
                  <a:srgbClr val="262626"/>
                </a:solidFill>
                <a:effectLst/>
                <a:latin typeface="HeritageBody:Sans"/>
                <a:ea typeface="Times New Roman" panose="02020603050405020304" pitchFamily="18" charset="0"/>
              </a:rPr>
              <a:t>, Bohemia, Austria</a:t>
            </a:r>
            <a:endParaRPr lang="en-AU" sz="1800" dirty="0">
              <a:effectLst/>
              <a:latin typeface="HeritageBody:Sans"/>
              <a:ea typeface="Times New Roman" panose="02020603050405020304" pitchFamily="18" charset="0"/>
            </a:endParaRPr>
          </a:p>
          <a:p>
            <a:pPr>
              <a:spcBef>
                <a:spcPts val="750"/>
              </a:spcBef>
            </a:pPr>
            <a:r>
              <a:rPr lang="en-AU" sz="1800" b="1" cap="all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D:</a:t>
            </a:r>
            <a:r>
              <a:rPr lang="en-AU" sz="1800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5</a:t>
            </a:r>
            <a:r>
              <a:rPr lang="en-A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dirty="0">
                <a:solidFill>
                  <a:srgbClr val="262626"/>
                </a:solidFill>
                <a:latin typeface="HeritageBody:Sans"/>
              </a:rPr>
              <a:t>December 1915 Buccleuch, South Australia.</a:t>
            </a:r>
            <a:endParaRPr lang="en-A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720486-DCAD-7547-D694-BB354BF1CC2C}"/>
              </a:ext>
            </a:extLst>
          </p:cNvPr>
          <p:cNvSpPr txBox="1"/>
          <p:nvPr/>
        </p:nvSpPr>
        <p:spPr>
          <a:xfrm>
            <a:off x="8113346" y="4149820"/>
            <a:ext cx="2919924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Bef>
                <a:spcPts val="800"/>
              </a:spcBef>
              <a:spcAft>
                <a:spcPts val="400"/>
              </a:spcAft>
            </a:pPr>
            <a:r>
              <a:rPr lang="en-AU" sz="20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Anna Wolf</a:t>
            </a:r>
            <a:endParaRPr lang="en-AU" sz="2000" dirty="0">
              <a:solidFill>
                <a:srgbClr val="FF0000"/>
              </a:solidFill>
            </a:endParaRPr>
          </a:p>
          <a:p>
            <a:pPr fontAlgn="ctr"/>
            <a:r>
              <a:rPr lang="en-AU" sz="1800" b="1" cap="all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B:</a:t>
            </a:r>
            <a:r>
              <a:rPr lang="en-AU" sz="1800" dirty="0">
                <a:solidFill>
                  <a:srgbClr val="262626"/>
                </a:solidFill>
                <a:effectLst/>
                <a:latin typeface="HeritageBody:Sans"/>
                <a:ea typeface="Times New Roman" panose="02020603050405020304" pitchFamily="18" charset="0"/>
              </a:rPr>
              <a:t>15 January 1867, </a:t>
            </a:r>
          </a:p>
          <a:p>
            <a:pPr fontAlgn="ctr"/>
            <a:r>
              <a:rPr lang="en-AU" sz="1800" dirty="0" err="1">
                <a:solidFill>
                  <a:srgbClr val="262626"/>
                </a:solidFill>
                <a:effectLst/>
                <a:latin typeface="HeritageBody:Sans"/>
                <a:ea typeface="Times New Roman" panose="02020603050405020304" pitchFamily="18" charset="0"/>
              </a:rPr>
              <a:t>Morchenstern</a:t>
            </a:r>
            <a:r>
              <a:rPr lang="en-AU" sz="1800" dirty="0">
                <a:solidFill>
                  <a:srgbClr val="262626"/>
                </a:solidFill>
                <a:effectLst/>
                <a:latin typeface="HeritageBody:Sans"/>
                <a:ea typeface="Times New Roman" panose="02020603050405020304" pitchFamily="18" charset="0"/>
              </a:rPr>
              <a:t>, Bohemia.</a:t>
            </a:r>
            <a:endParaRPr lang="en-AU" sz="1800" dirty="0">
              <a:effectLst/>
              <a:latin typeface="HeritageBody:Sans"/>
              <a:ea typeface="Times New Roman" panose="02020603050405020304" pitchFamily="18" charset="0"/>
            </a:endParaRPr>
          </a:p>
          <a:p>
            <a:pPr fontAlgn="ctr">
              <a:spcBef>
                <a:spcPts val="750"/>
              </a:spcBef>
            </a:pPr>
            <a:r>
              <a:rPr lang="en-AU" sz="1800" b="1" cap="all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D:</a:t>
            </a:r>
            <a:r>
              <a:rPr lang="en-AU" dirty="0">
                <a:solidFill>
                  <a:srgbClr val="262626"/>
                </a:solidFill>
                <a:latin typeface="HeritageBody:Sans"/>
              </a:rPr>
              <a:t>8 October 1950, Murray Bridge, South Australia</a:t>
            </a:r>
            <a:endParaRPr lang="en-A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5A81D6-3B3F-FE75-A43B-EAA6482DCB02}"/>
              </a:ext>
            </a:extLst>
          </p:cNvPr>
          <p:cNvSpPr txBox="1"/>
          <p:nvPr/>
        </p:nvSpPr>
        <p:spPr>
          <a:xfrm>
            <a:off x="4959759" y="4160108"/>
            <a:ext cx="304015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Bef>
                <a:spcPts val="800"/>
              </a:spcBef>
              <a:spcAft>
                <a:spcPts val="400"/>
              </a:spcAft>
            </a:pPr>
            <a:r>
              <a:rPr lang="en-AU" sz="20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Anna Maria </a:t>
            </a:r>
            <a:r>
              <a:rPr lang="en-AU" sz="2000" dirty="0" err="1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Nicksch</a:t>
            </a:r>
            <a:endParaRPr lang="en-AU" sz="2000" dirty="0">
              <a:solidFill>
                <a:srgbClr val="FF0000"/>
              </a:solidFill>
            </a:endParaRPr>
          </a:p>
          <a:p>
            <a:r>
              <a:rPr lang="en-AU" sz="1800" b="1" cap="all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B:</a:t>
            </a:r>
            <a:r>
              <a:rPr lang="en-AU" sz="1800" dirty="0">
                <a:solidFill>
                  <a:srgbClr val="262626"/>
                </a:solidFill>
                <a:effectLst/>
                <a:latin typeface="HeritageBody:Sans"/>
                <a:ea typeface="Times New Roman" panose="02020603050405020304" pitchFamily="18" charset="0"/>
              </a:rPr>
              <a:t>19 February 1887, Bower, South Australia</a:t>
            </a:r>
            <a:endParaRPr lang="en-AU" sz="1800" dirty="0">
              <a:effectLst/>
              <a:latin typeface="HeritageBody:Sans"/>
              <a:ea typeface="Times New Roman" panose="02020603050405020304" pitchFamily="18" charset="0"/>
            </a:endParaRPr>
          </a:p>
          <a:p>
            <a:pPr>
              <a:spcBef>
                <a:spcPts val="750"/>
              </a:spcBef>
            </a:pPr>
            <a:r>
              <a:rPr lang="en-AU" sz="1800" b="1" cap="all" dirty="0">
                <a:solidFill>
                  <a:srgbClr val="262626"/>
                </a:solidFill>
                <a:effectLst/>
                <a:latin typeface="HeritageBody:Sans"/>
                <a:ea typeface="Times New Roman" panose="02020603050405020304" pitchFamily="18" charset="0"/>
              </a:rPr>
              <a:t>D:</a:t>
            </a:r>
            <a:r>
              <a:rPr lang="en-AU" sz="1800" dirty="0">
                <a:solidFill>
                  <a:srgbClr val="262626"/>
                </a:solidFill>
                <a:effectLst/>
                <a:latin typeface="HeritageBody:Sans"/>
                <a:ea typeface="Times New Roman" panose="02020603050405020304" pitchFamily="18" charset="0"/>
              </a:rPr>
              <a:t>18 July 1973, Victor Harbor, South Australia</a:t>
            </a:r>
            <a:endParaRPr lang="en-A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B703AA-9143-17DE-F7EF-A314E9F2449B}"/>
              </a:ext>
            </a:extLst>
          </p:cNvPr>
          <p:cNvSpPr txBox="1"/>
          <p:nvPr/>
        </p:nvSpPr>
        <p:spPr>
          <a:xfrm>
            <a:off x="1408410" y="3910491"/>
            <a:ext cx="2765109" cy="253915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Bef>
                <a:spcPts val="800"/>
              </a:spcBef>
              <a:spcAft>
                <a:spcPts val="400"/>
              </a:spcAft>
            </a:pPr>
            <a:r>
              <a:rPr lang="en-AU" sz="20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Louise Elsa 'Elsie' </a:t>
            </a:r>
            <a:r>
              <a:rPr lang="en-AU" sz="2000" dirty="0" err="1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Kuchel</a:t>
            </a:r>
            <a:endParaRPr lang="en-AU" sz="2000" dirty="0">
              <a:solidFill>
                <a:srgbClr val="FF0000"/>
              </a:solidFill>
            </a:endParaRPr>
          </a:p>
          <a:p>
            <a:r>
              <a:rPr lang="en-AU" sz="1800" b="1" cap="all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B:</a:t>
            </a:r>
            <a:r>
              <a:rPr lang="en-AU" sz="1800" dirty="0">
                <a:solidFill>
                  <a:srgbClr val="262626"/>
                </a:solidFill>
                <a:effectLst/>
                <a:latin typeface="HeritageBody:Sans"/>
                <a:ea typeface="Times New Roman" panose="02020603050405020304" pitchFamily="18" charset="0"/>
              </a:rPr>
              <a:t>15 December 1909, Murray Bridge, South Australia</a:t>
            </a:r>
            <a:endParaRPr lang="en-AU" sz="1800" dirty="0">
              <a:effectLst/>
              <a:latin typeface="HeritageBody:Sans"/>
              <a:ea typeface="Times New Roman" panose="02020603050405020304" pitchFamily="18" charset="0"/>
            </a:endParaRPr>
          </a:p>
          <a:p>
            <a:pPr>
              <a:spcBef>
                <a:spcPts val="750"/>
              </a:spcBef>
            </a:pPr>
            <a:r>
              <a:rPr lang="en-AU" sz="1800" b="1" cap="all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D:</a:t>
            </a:r>
            <a:r>
              <a:rPr lang="en-AU" sz="1800" dirty="0">
                <a:solidFill>
                  <a:srgbClr val="262626"/>
                </a:solidFill>
                <a:effectLst/>
                <a:latin typeface="HeritageBody:Sans"/>
                <a:ea typeface="Times New Roman" panose="02020603050405020304" pitchFamily="18" charset="0"/>
              </a:rPr>
              <a:t>12 October 1981, Murray Bridge, South Australia</a:t>
            </a:r>
            <a:endParaRPr lang="en-AU" sz="1800" dirty="0">
              <a:effectLst/>
              <a:latin typeface="HeritageBody:Sans"/>
              <a:ea typeface="Times New Roman" panose="02020603050405020304" pitchFamily="18" charset="0"/>
            </a:endParaRPr>
          </a:p>
          <a:p>
            <a:endParaRPr lang="en-AU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92AC65A-E95F-8B31-7A89-869D21282A2B}"/>
              </a:ext>
            </a:extLst>
          </p:cNvPr>
          <p:cNvCxnSpPr>
            <a:cxnSpLocks/>
          </p:cNvCxnSpPr>
          <p:nvPr/>
        </p:nvCxnSpPr>
        <p:spPr>
          <a:xfrm>
            <a:off x="3024164" y="2304288"/>
            <a:ext cx="2948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4BEBD28-4BAE-A9E5-9E24-4EB99F17A909}"/>
              </a:ext>
            </a:extLst>
          </p:cNvPr>
          <p:cNvCxnSpPr>
            <a:cxnSpLocks/>
          </p:cNvCxnSpPr>
          <p:nvPr/>
        </p:nvCxnSpPr>
        <p:spPr>
          <a:xfrm>
            <a:off x="4888084" y="2304288"/>
            <a:ext cx="70155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9080343-FEF8-D29C-AB86-0CFA043425A2}"/>
              </a:ext>
            </a:extLst>
          </p:cNvPr>
          <p:cNvCxnSpPr>
            <a:cxnSpLocks/>
          </p:cNvCxnSpPr>
          <p:nvPr/>
        </p:nvCxnSpPr>
        <p:spPr>
          <a:xfrm>
            <a:off x="7816645" y="2304288"/>
            <a:ext cx="6114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BD4BDFE-0988-3BA0-51CD-157AAB66F043}"/>
              </a:ext>
            </a:extLst>
          </p:cNvPr>
          <p:cNvCxnSpPr>
            <a:cxnSpLocks/>
          </p:cNvCxnSpPr>
          <p:nvPr/>
        </p:nvCxnSpPr>
        <p:spPr>
          <a:xfrm flipH="1">
            <a:off x="7226710" y="4416485"/>
            <a:ext cx="8613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8C8DC60-8FDE-2229-7C6B-949097A2E7D0}"/>
              </a:ext>
            </a:extLst>
          </p:cNvPr>
          <p:cNvCxnSpPr>
            <a:cxnSpLocks/>
          </p:cNvCxnSpPr>
          <p:nvPr/>
        </p:nvCxnSpPr>
        <p:spPr>
          <a:xfrm flipH="1" flipV="1">
            <a:off x="4079467" y="4172214"/>
            <a:ext cx="880292" cy="2442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CEFF7C-15EC-F661-9564-8E48FD706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31C616-898F-DAE3-798B-39CDE15DE72B}"/>
              </a:ext>
            </a:extLst>
          </p:cNvPr>
          <p:cNvSpPr txBox="1"/>
          <p:nvPr/>
        </p:nvSpPr>
        <p:spPr>
          <a:xfrm>
            <a:off x="1455121" y="2061642"/>
            <a:ext cx="1569043" cy="1025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Catharina </a:t>
            </a:r>
            <a:r>
              <a:rPr lang="en-AU" dirty="0" err="1">
                <a:solidFill>
                  <a:srgbClr val="FF0000"/>
                </a:solidFill>
              </a:rPr>
              <a:t>Feix</a:t>
            </a:r>
            <a:endParaRPr lang="en-AU" dirty="0">
              <a:solidFill>
                <a:srgbClr val="FF0000"/>
              </a:solidFill>
            </a:endParaRPr>
          </a:p>
          <a:p>
            <a:r>
              <a:rPr lang="en-AU" sz="1800" b="1" cap="all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B:</a:t>
            </a:r>
            <a:endParaRPr lang="en-A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750"/>
              </a:spcBef>
            </a:pPr>
            <a:r>
              <a:rPr lang="en-AU" sz="1800" b="1" cap="all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D:</a:t>
            </a:r>
            <a:endParaRPr lang="en-AU" dirty="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F089F66-0905-1301-26E9-09CF00E0FD0B}"/>
              </a:ext>
            </a:extLst>
          </p:cNvPr>
          <p:cNvCxnSpPr>
            <a:cxnSpLocks/>
          </p:cNvCxnSpPr>
          <p:nvPr/>
        </p:nvCxnSpPr>
        <p:spPr>
          <a:xfrm flipH="1">
            <a:off x="8221268" y="2304288"/>
            <a:ext cx="322964" cy="18679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8706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39F2D-6B49-B92D-9B0B-145160E7B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err="1"/>
              <a:t>SOURCe</a:t>
            </a:r>
            <a:r>
              <a:rPr lang="en-AU" dirty="0"/>
              <a:t> of bohemian data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513771-2324-42C6-0D0E-FA2505F07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89B6-C6DD-47D8-A2D6-C6E41711DF7E}" type="datetime2">
              <a:rPr lang="en-AU" smtClean="0"/>
              <a:t>Monday, 6 January 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76325A-3C90-624F-6CC3-824CDFCE1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Philip R Mann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B3B7C6-DDE4-93ED-5F1B-522EF50CE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F87924-A06B-E3C9-87E1-B30C461D1528}"/>
              </a:ext>
            </a:extLst>
          </p:cNvPr>
          <p:cNvSpPr txBox="1"/>
          <p:nvPr/>
        </p:nvSpPr>
        <p:spPr>
          <a:xfrm>
            <a:off x="3054245" y="2948278"/>
            <a:ext cx="65394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3200" dirty="0"/>
              <a:t>http://vademecum.soalitomerice.cz</a:t>
            </a:r>
          </a:p>
        </p:txBody>
      </p:sp>
    </p:spTree>
    <p:extLst>
      <p:ext uri="{BB962C8B-B14F-4D97-AF65-F5344CB8AC3E}">
        <p14:creationId xmlns:p14="http://schemas.microsoft.com/office/powerpoint/2010/main" val="2017355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B1704-8949-6C4B-D784-804E96187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The LAST four generations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5BC4264-7E10-E920-1BF1-8CBF796942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168" y="1932403"/>
            <a:ext cx="5108774" cy="412107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4DC5663-B6E8-1542-DACC-8996C276B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767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725E6-4AE3-30EA-7434-9A656771D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CONTACT Details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B89A1B-FADB-C859-552F-45AAF7EC7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89B6-C6DD-47D8-A2D6-C6E41711DF7E}" type="datetime2">
              <a:rPr lang="en-AU" smtClean="0"/>
              <a:t>Monday, 6 January 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F7FA45-7DD5-B533-A16E-AAE3F58AE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Philip R Mann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B6F325-F5FB-6147-7E42-83F5D2F8A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CC98DA-FDD5-CA26-C632-067EAF87338E}"/>
              </a:ext>
            </a:extLst>
          </p:cNvPr>
          <p:cNvSpPr txBox="1"/>
          <p:nvPr/>
        </p:nvSpPr>
        <p:spPr>
          <a:xfrm>
            <a:off x="1451579" y="2227006"/>
            <a:ext cx="96032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000" dirty="0">
                <a:hlinkClick r:id="rId2"/>
              </a:rPr>
              <a:t>philip@philipmann.com.au</a:t>
            </a:r>
            <a:endParaRPr lang="en-AU" sz="3000" dirty="0"/>
          </a:p>
          <a:p>
            <a:pPr algn="ctr"/>
            <a:endParaRPr lang="en-AU" sz="3000" dirty="0"/>
          </a:p>
          <a:p>
            <a:pPr algn="ctr"/>
            <a:r>
              <a:rPr lang="en-AU" sz="3000" dirty="0">
                <a:hlinkClick r:id="rId3"/>
              </a:rPr>
              <a:t>https://www.philipmann.com.au</a:t>
            </a:r>
            <a:endParaRPr lang="en-AU" sz="30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5069636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113</TotalTime>
  <Words>222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Arial</vt:lpstr>
      <vt:lpstr>Gill Sans MT</vt:lpstr>
      <vt:lpstr>HeritageBody:Sans</vt:lpstr>
      <vt:lpstr>Times New Roman</vt:lpstr>
      <vt:lpstr>Gallery</vt:lpstr>
      <vt:lpstr>My Bohemian rhapsody</vt:lpstr>
      <vt:lpstr>BOHEMIA</vt:lpstr>
      <vt:lpstr>DISTRIcts of Liberec Region</vt:lpstr>
      <vt:lpstr>MY MATERNAL LINE</vt:lpstr>
      <vt:lpstr>SOURCe of bohemian data</vt:lpstr>
      <vt:lpstr>The LAST four generations</vt:lpstr>
      <vt:lpstr>CONTACT Details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Philip Mann</dc:creator>
  <cp:lastModifiedBy>Philip Mann</cp:lastModifiedBy>
  <cp:revision>2</cp:revision>
  <dcterms:created xsi:type="dcterms:W3CDTF">2025-01-06T00:15:10Z</dcterms:created>
  <dcterms:modified xsi:type="dcterms:W3CDTF">2025-01-06T02:08:50Z</dcterms:modified>
</cp:coreProperties>
</file>